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itchFamily="2" charset="0"/>
      <p:regular r:id="rId23"/>
      <p:bold r:id="rId24"/>
      <p:italic r:id="rId25"/>
      <p:boldItalic r:id="rId26"/>
    </p:embeddedFont>
    <p:embeddedFont>
      <p:font typeface="Open Sans Light" pitchFamily="2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83893-2076-3F22-E7EE-C65CAE187C52}" v="1" dt="2022-09-15T14:58:09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87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zana Teixeira Bidart" userId="S::hozanabidart@unimedrjcoopbr.onmicrosoft.com::da228b8b-cb2d-434d-a09c-4222480723cc" providerId="AD" clId="Web-{6CF83893-2076-3F22-E7EE-C65CAE187C52}"/>
    <pc:docChg chg="modSld">
      <pc:chgData name="Hozana Teixeira Bidart" userId="S::hozanabidart@unimedrjcoopbr.onmicrosoft.com::da228b8b-cb2d-434d-a09c-4222480723cc" providerId="AD" clId="Web-{6CF83893-2076-3F22-E7EE-C65CAE187C52}" dt="2022-09-15T14:58:09.221" v="0" actId="1076"/>
      <pc:docMkLst>
        <pc:docMk/>
      </pc:docMkLst>
      <pc:sldChg chg="modSp">
        <pc:chgData name="Hozana Teixeira Bidart" userId="S::hozanabidart@unimedrjcoopbr.onmicrosoft.com::da228b8b-cb2d-434d-a09c-4222480723cc" providerId="AD" clId="Web-{6CF83893-2076-3F22-E7EE-C65CAE187C52}" dt="2022-09-15T14:58:09.221" v="0" actId="1076"/>
        <pc:sldMkLst>
          <pc:docMk/>
          <pc:sldMk cId="0" sldId="268"/>
        </pc:sldMkLst>
        <pc:picChg chg="mod">
          <ac:chgData name="Hozana Teixeira Bidart" userId="S::hozanabidart@unimedrjcoopbr.onmicrosoft.com::da228b8b-cb2d-434d-a09c-4222480723cc" providerId="AD" clId="Web-{6CF83893-2076-3F22-E7EE-C65CAE187C52}" dt="2022-09-15T14:58:09.221" v="0" actId="1076"/>
          <ac:picMkLst>
            <pc:docMk/>
            <pc:sldMk cId="0" sldId="268"/>
            <ac:picMk id="5" creationId="{00000000-0000-0000-0000-000000000000}"/>
          </ac:picMkLst>
        </pc:picChg>
      </pc:sldChg>
    </pc:docChg>
  </pc:docChgLst>
  <pc:docChgLst>
    <pc:chgData name="Hozana Teixeira Bidart" userId="da228b8b-cb2d-434d-a09c-4222480723cc" providerId="ADAL" clId="{8F2A8AE6-999F-47FF-AAAF-6023AFEE56FD}"/>
    <pc:docChg chg="modSld">
      <pc:chgData name="Hozana Teixeira Bidart" userId="da228b8b-cb2d-434d-a09c-4222480723cc" providerId="ADAL" clId="{8F2A8AE6-999F-47FF-AAAF-6023AFEE56FD}" dt="2022-09-13T15:00:56.595" v="32" actId="1076"/>
      <pc:docMkLst>
        <pc:docMk/>
      </pc:docMkLst>
      <pc:sldChg chg="modSp mod">
        <pc:chgData name="Hozana Teixeira Bidart" userId="da228b8b-cb2d-434d-a09c-4222480723cc" providerId="ADAL" clId="{8F2A8AE6-999F-47FF-AAAF-6023AFEE56FD}" dt="2022-09-13T14:58:22.069" v="1" actId="1076"/>
        <pc:sldMkLst>
          <pc:docMk/>
          <pc:sldMk cId="0" sldId="257"/>
        </pc:sldMkLst>
        <pc:spChg chg="mod">
          <ac:chgData name="Hozana Teixeira Bidart" userId="da228b8b-cb2d-434d-a09c-4222480723cc" providerId="ADAL" clId="{8F2A8AE6-999F-47FF-AAAF-6023AFEE56FD}" dt="2022-09-13T14:58:22.069" v="1" actId="1076"/>
          <ac:spMkLst>
            <pc:docMk/>
            <pc:sldMk cId="0" sldId="257"/>
            <ac:spMk id="8" creationId="{00000000-0000-0000-0000-000000000000}"/>
          </ac:spMkLst>
        </pc:spChg>
      </pc:sldChg>
      <pc:sldChg chg="modSp mod">
        <pc:chgData name="Hozana Teixeira Bidart" userId="da228b8b-cb2d-434d-a09c-4222480723cc" providerId="ADAL" clId="{8F2A8AE6-999F-47FF-AAAF-6023AFEE56FD}" dt="2022-09-13T14:58:34.803" v="3" actId="1076"/>
        <pc:sldMkLst>
          <pc:docMk/>
          <pc:sldMk cId="0" sldId="258"/>
        </pc:sldMkLst>
        <pc:spChg chg="mod">
          <ac:chgData name="Hozana Teixeira Bidart" userId="da228b8b-cb2d-434d-a09c-4222480723cc" providerId="ADAL" clId="{8F2A8AE6-999F-47FF-AAAF-6023AFEE56FD}" dt="2022-09-13T14:58:34.803" v="3" actId="1076"/>
          <ac:spMkLst>
            <pc:docMk/>
            <pc:sldMk cId="0" sldId="258"/>
            <ac:spMk id="8" creationId="{00000000-0000-0000-0000-000000000000}"/>
          </ac:spMkLst>
        </pc:spChg>
      </pc:sldChg>
      <pc:sldChg chg="modSp mod">
        <pc:chgData name="Hozana Teixeira Bidart" userId="da228b8b-cb2d-434d-a09c-4222480723cc" providerId="ADAL" clId="{8F2A8AE6-999F-47FF-AAAF-6023AFEE56FD}" dt="2022-09-13T14:58:40.779" v="5" actId="1076"/>
        <pc:sldMkLst>
          <pc:docMk/>
          <pc:sldMk cId="0" sldId="259"/>
        </pc:sldMkLst>
        <pc:spChg chg="mod">
          <ac:chgData name="Hozana Teixeira Bidart" userId="da228b8b-cb2d-434d-a09c-4222480723cc" providerId="ADAL" clId="{8F2A8AE6-999F-47FF-AAAF-6023AFEE56FD}" dt="2022-09-13T14:58:40.779" v="5" actId="1076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Hozana Teixeira Bidart" userId="da228b8b-cb2d-434d-a09c-4222480723cc" providerId="ADAL" clId="{8F2A8AE6-999F-47FF-AAAF-6023AFEE56FD}" dt="2022-09-13T15:00:56.595" v="32" actId="1076"/>
        <pc:sldMkLst>
          <pc:docMk/>
          <pc:sldMk cId="0" sldId="260"/>
        </pc:sldMkLst>
        <pc:spChg chg="mod">
          <ac:chgData name="Hozana Teixeira Bidart" userId="da228b8b-cb2d-434d-a09c-4222480723cc" providerId="ADAL" clId="{8F2A8AE6-999F-47FF-AAAF-6023AFEE56FD}" dt="2022-09-13T15:00:56.595" v="32" actId="1076"/>
          <ac:spMkLst>
            <pc:docMk/>
            <pc:sldMk cId="0" sldId="260"/>
            <ac:spMk id="7" creationId="{00000000-0000-0000-0000-000000000000}"/>
          </ac:spMkLst>
        </pc:spChg>
        <pc:spChg chg="mod">
          <ac:chgData name="Hozana Teixeira Bidart" userId="da228b8b-cb2d-434d-a09c-4222480723cc" providerId="ADAL" clId="{8F2A8AE6-999F-47FF-AAAF-6023AFEE56FD}" dt="2022-09-13T14:58:48.691" v="7" actId="1076"/>
          <ac:spMkLst>
            <pc:docMk/>
            <pc:sldMk cId="0" sldId="260"/>
            <ac:spMk id="8" creationId="{00000000-0000-0000-0000-000000000000}"/>
          </ac:spMkLst>
        </pc:spChg>
      </pc:sldChg>
      <pc:sldChg chg="modSp mod">
        <pc:chgData name="Hozana Teixeira Bidart" userId="da228b8b-cb2d-434d-a09c-4222480723cc" providerId="ADAL" clId="{8F2A8AE6-999F-47FF-AAAF-6023AFEE56FD}" dt="2022-09-13T14:59:19.019" v="11" actId="1076"/>
        <pc:sldMkLst>
          <pc:docMk/>
          <pc:sldMk cId="0" sldId="261"/>
        </pc:sldMkLst>
        <pc:spChg chg="mod">
          <ac:chgData name="Hozana Teixeira Bidart" userId="da228b8b-cb2d-434d-a09c-4222480723cc" providerId="ADAL" clId="{8F2A8AE6-999F-47FF-AAAF-6023AFEE56FD}" dt="2022-09-13T14:58:57.147" v="9" actId="1076"/>
          <ac:spMkLst>
            <pc:docMk/>
            <pc:sldMk cId="0" sldId="261"/>
            <ac:spMk id="7" creationId="{00000000-0000-0000-0000-000000000000}"/>
          </ac:spMkLst>
        </pc:spChg>
        <pc:spChg chg="mod">
          <ac:chgData name="Hozana Teixeira Bidart" userId="da228b8b-cb2d-434d-a09c-4222480723cc" providerId="ADAL" clId="{8F2A8AE6-999F-47FF-AAAF-6023AFEE56FD}" dt="2022-09-13T14:59:19.019" v="11" actId="1076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Hozana Teixeira Bidart" userId="da228b8b-cb2d-434d-a09c-4222480723cc" providerId="ADAL" clId="{8F2A8AE6-999F-47FF-AAAF-6023AFEE56FD}" dt="2022-09-13T14:59:27.011" v="13" actId="1076"/>
        <pc:sldMkLst>
          <pc:docMk/>
          <pc:sldMk cId="0" sldId="262"/>
        </pc:sldMkLst>
        <pc:spChg chg="mod">
          <ac:chgData name="Hozana Teixeira Bidart" userId="da228b8b-cb2d-434d-a09c-4222480723cc" providerId="ADAL" clId="{8F2A8AE6-999F-47FF-AAAF-6023AFEE56FD}" dt="2022-09-13T14:59:27.011" v="13" actId="1076"/>
          <ac:spMkLst>
            <pc:docMk/>
            <pc:sldMk cId="0" sldId="262"/>
            <ac:spMk id="8" creationId="{00000000-0000-0000-0000-000000000000}"/>
          </ac:spMkLst>
        </pc:spChg>
      </pc:sldChg>
      <pc:sldChg chg="modSp mod">
        <pc:chgData name="Hozana Teixeira Bidart" userId="da228b8b-cb2d-434d-a09c-4222480723cc" providerId="ADAL" clId="{8F2A8AE6-999F-47FF-AAAF-6023AFEE56FD}" dt="2022-09-13T14:59:38.915" v="18" actId="1076"/>
        <pc:sldMkLst>
          <pc:docMk/>
          <pc:sldMk cId="0" sldId="263"/>
        </pc:sldMkLst>
        <pc:spChg chg="mod">
          <ac:chgData name="Hozana Teixeira Bidart" userId="da228b8b-cb2d-434d-a09c-4222480723cc" providerId="ADAL" clId="{8F2A8AE6-999F-47FF-AAAF-6023AFEE56FD}" dt="2022-09-13T14:59:34.179" v="16" actId="1076"/>
          <ac:spMkLst>
            <pc:docMk/>
            <pc:sldMk cId="0" sldId="263"/>
            <ac:spMk id="7" creationId="{00000000-0000-0000-0000-000000000000}"/>
          </ac:spMkLst>
        </pc:spChg>
        <pc:spChg chg="mod">
          <ac:chgData name="Hozana Teixeira Bidart" userId="da228b8b-cb2d-434d-a09c-4222480723cc" providerId="ADAL" clId="{8F2A8AE6-999F-47FF-AAAF-6023AFEE56FD}" dt="2022-09-13T14:59:38.915" v="18" actId="1076"/>
          <ac:spMkLst>
            <pc:docMk/>
            <pc:sldMk cId="0" sldId="263"/>
            <ac:spMk id="8" creationId="{00000000-0000-0000-0000-000000000000}"/>
          </ac:spMkLst>
        </pc:spChg>
      </pc:sldChg>
      <pc:sldChg chg="modSp mod">
        <pc:chgData name="Hozana Teixeira Bidart" userId="da228b8b-cb2d-434d-a09c-4222480723cc" providerId="ADAL" clId="{8F2A8AE6-999F-47FF-AAAF-6023AFEE56FD}" dt="2022-09-13T15:00:09.491" v="24" actId="1076"/>
        <pc:sldMkLst>
          <pc:docMk/>
          <pc:sldMk cId="0" sldId="264"/>
        </pc:sldMkLst>
        <pc:spChg chg="mod">
          <ac:chgData name="Hozana Teixeira Bidart" userId="da228b8b-cb2d-434d-a09c-4222480723cc" providerId="ADAL" clId="{8F2A8AE6-999F-47FF-AAAF-6023AFEE56FD}" dt="2022-09-13T14:59:46.028" v="20" actId="1076"/>
          <ac:spMkLst>
            <pc:docMk/>
            <pc:sldMk cId="0" sldId="264"/>
            <ac:spMk id="7" creationId="{00000000-0000-0000-0000-000000000000}"/>
          </ac:spMkLst>
        </pc:spChg>
        <pc:spChg chg="mod">
          <ac:chgData name="Hozana Teixeira Bidart" userId="da228b8b-cb2d-434d-a09c-4222480723cc" providerId="ADAL" clId="{8F2A8AE6-999F-47FF-AAAF-6023AFEE56FD}" dt="2022-09-13T15:00:09.491" v="24" actId="1076"/>
          <ac:spMkLst>
            <pc:docMk/>
            <pc:sldMk cId="0" sldId="264"/>
            <ac:spMk id="8" creationId="{00000000-0000-0000-0000-000000000000}"/>
          </ac:spMkLst>
        </pc:spChg>
      </pc:sldChg>
      <pc:sldChg chg="modSp mod">
        <pc:chgData name="Hozana Teixeira Bidart" userId="da228b8b-cb2d-434d-a09c-4222480723cc" providerId="ADAL" clId="{8F2A8AE6-999F-47FF-AAAF-6023AFEE56FD}" dt="2022-09-13T15:00:25.627" v="28" actId="1076"/>
        <pc:sldMkLst>
          <pc:docMk/>
          <pc:sldMk cId="0" sldId="266"/>
        </pc:sldMkLst>
        <pc:spChg chg="mod">
          <ac:chgData name="Hozana Teixeira Bidart" userId="da228b8b-cb2d-434d-a09c-4222480723cc" providerId="ADAL" clId="{8F2A8AE6-999F-47FF-AAAF-6023AFEE56FD}" dt="2022-09-13T15:00:20.691" v="26" actId="1076"/>
          <ac:spMkLst>
            <pc:docMk/>
            <pc:sldMk cId="0" sldId="266"/>
            <ac:spMk id="7" creationId="{00000000-0000-0000-0000-000000000000}"/>
          </ac:spMkLst>
        </pc:spChg>
        <pc:spChg chg="mod">
          <ac:chgData name="Hozana Teixeira Bidart" userId="da228b8b-cb2d-434d-a09c-4222480723cc" providerId="ADAL" clId="{8F2A8AE6-999F-47FF-AAAF-6023AFEE56FD}" dt="2022-09-13T15:00:25.627" v="28" actId="1076"/>
          <ac:spMkLst>
            <pc:docMk/>
            <pc:sldMk cId="0" sldId="266"/>
            <ac:spMk id="8" creationId="{00000000-0000-0000-0000-000000000000}"/>
          </ac:spMkLst>
        </pc:spChg>
      </pc:sldChg>
      <pc:sldChg chg="modSp mod">
        <pc:chgData name="Hozana Teixeira Bidart" userId="da228b8b-cb2d-434d-a09c-4222480723cc" providerId="ADAL" clId="{8F2A8AE6-999F-47FF-AAAF-6023AFEE56FD}" dt="2022-09-13T15:00:32.611" v="30" actId="1076"/>
        <pc:sldMkLst>
          <pc:docMk/>
          <pc:sldMk cId="0" sldId="267"/>
        </pc:sldMkLst>
        <pc:spChg chg="mod">
          <ac:chgData name="Hozana Teixeira Bidart" userId="da228b8b-cb2d-434d-a09c-4222480723cc" providerId="ADAL" clId="{8F2A8AE6-999F-47FF-AAAF-6023AFEE56FD}" dt="2022-09-13T15:00:32.611" v="30" actId="1076"/>
          <ac:spMkLst>
            <pc:docMk/>
            <pc:sldMk cId="0" sldId="267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https://br.linkedin.com/in/ana-paula-polli-b493277b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787945" y="-644445"/>
            <a:ext cx="11575889" cy="1157588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362889" y="4086225"/>
            <a:ext cx="10896411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FFFFFF"/>
                </a:solidFill>
                <a:latin typeface="Open Sans Light"/>
              </a:rPr>
              <a:t>Evolução da Rede RPS no estado do Rio de Janeiro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62889" y="6801157"/>
            <a:ext cx="10896411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258671"/>
                </a:solidFill>
                <a:latin typeface="Open Sans Light"/>
              </a:rPr>
              <a:t>31ª Reunião do GERE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46306" y="9857007"/>
            <a:ext cx="21327024" cy="119964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4106" t="35899" r="9009" b="25093"/>
          <a:stretch>
            <a:fillRect/>
          </a:stretch>
        </p:blipFill>
        <p:spPr>
          <a:xfrm>
            <a:off x="15953559" y="0"/>
            <a:ext cx="2334441" cy="11843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355315" y="2788951"/>
            <a:ext cx="10782248" cy="64693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01006" y="2788951"/>
            <a:ext cx="10782248" cy="64693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674401"/>
            <a:ext cx="12763430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ns Light"/>
              </a:rPr>
              <a:t>Evolução de acertos Unimed 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96058" y="2274601"/>
            <a:ext cx="387950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Novembro/2021 - 27%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61023" y="2274601"/>
            <a:ext cx="366221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Fevereiro/2022 - 89%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46306" y="9857007"/>
            <a:ext cx="21327024" cy="119964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4106" t="35899" r="9009" b="25093"/>
          <a:stretch>
            <a:fillRect/>
          </a:stretch>
        </p:blipFill>
        <p:spPr>
          <a:xfrm>
            <a:off x="15953559" y="0"/>
            <a:ext cx="2334441" cy="11843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355315" y="2788951"/>
            <a:ext cx="10782248" cy="64693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01006" y="2788951"/>
            <a:ext cx="10782248" cy="64693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674401"/>
            <a:ext cx="13044626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ns Light"/>
              </a:rPr>
              <a:t>Evolução de acertos Unimed J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61666" y="2274601"/>
            <a:ext cx="3148286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Junho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/2022 - 36%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05239" y="2274601"/>
            <a:ext cx="3373781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 Light"/>
              </a:rPr>
              <a:t>Agosto/2022 - 74%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46306" y="9857007"/>
            <a:ext cx="21327024" cy="119964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4106" t="35899" r="9009" b="25093"/>
          <a:stretch>
            <a:fillRect/>
          </a:stretch>
        </p:blipFill>
        <p:spPr>
          <a:xfrm>
            <a:off x="15953559" y="0"/>
            <a:ext cx="2334441" cy="11843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355315" y="2788951"/>
            <a:ext cx="10782248" cy="64693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01006" y="2788951"/>
            <a:ext cx="10782248" cy="64693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674401"/>
            <a:ext cx="12763430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ns Light"/>
              </a:rPr>
              <a:t>Evolução de acertos Unimed 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71154" y="2274601"/>
            <a:ext cx="352931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Outubro/2021 - 20%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01134" y="2274601"/>
            <a:ext cx="2981991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Julho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/2022 - 70%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4480" y="6401226"/>
            <a:ext cx="18856960" cy="1060704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81570" y="1019175"/>
            <a:ext cx="14924859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dirty="0" err="1">
                <a:solidFill>
                  <a:srgbClr val="0B4236"/>
                </a:solidFill>
                <a:latin typeface="Open Sans Light"/>
              </a:rPr>
              <a:t>Comparativo</a:t>
            </a:r>
            <a:r>
              <a:rPr lang="en-US" sz="5000" dirty="0">
                <a:solidFill>
                  <a:srgbClr val="0B4236"/>
                </a:solidFill>
                <a:latin typeface="Open Sans Light"/>
              </a:rPr>
              <a:t> </a:t>
            </a:r>
            <a:r>
              <a:rPr lang="en-US" sz="5000" dirty="0" err="1">
                <a:solidFill>
                  <a:srgbClr val="0B4236"/>
                </a:solidFill>
                <a:latin typeface="Open Sans Light"/>
              </a:rPr>
              <a:t>compilado</a:t>
            </a:r>
            <a:r>
              <a:rPr lang="en-US" sz="5000" dirty="0">
                <a:solidFill>
                  <a:srgbClr val="0B4236"/>
                </a:solidFill>
                <a:latin typeface="Open Sans Light"/>
              </a:rPr>
              <a:t> da rede das </a:t>
            </a:r>
            <a:r>
              <a:rPr lang="en-US" sz="5000" dirty="0" err="1">
                <a:solidFill>
                  <a:srgbClr val="0B4236"/>
                </a:solidFill>
                <a:latin typeface="Open Sans Light"/>
              </a:rPr>
              <a:t>Singulares</a:t>
            </a:r>
            <a:r>
              <a:rPr lang="en-US" sz="5000" dirty="0">
                <a:solidFill>
                  <a:srgbClr val="0B4236"/>
                </a:solidFill>
                <a:latin typeface="Open Sans Light"/>
              </a:rPr>
              <a:t> do </a:t>
            </a:r>
            <a:r>
              <a:rPr lang="en-US" sz="5000" dirty="0" err="1">
                <a:solidFill>
                  <a:srgbClr val="0B4236"/>
                </a:solidFill>
                <a:latin typeface="Open Sans Light"/>
              </a:rPr>
              <a:t>estado</a:t>
            </a:r>
            <a:r>
              <a:rPr lang="en-US" sz="5000" dirty="0">
                <a:solidFill>
                  <a:srgbClr val="0B4236"/>
                </a:solidFill>
                <a:latin typeface="Open Sans Light"/>
              </a:rPr>
              <a:t> do RJ com o </a:t>
            </a:r>
            <a:r>
              <a:rPr lang="en-US" sz="5000" dirty="0" err="1">
                <a:solidFill>
                  <a:srgbClr val="0B4236"/>
                </a:solidFill>
                <a:latin typeface="Open Sans Light"/>
              </a:rPr>
              <a:t>sistema</a:t>
            </a:r>
            <a:r>
              <a:rPr lang="en-US" sz="5000" dirty="0">
                <a:solidFill>
                  <a:srgbClr val="0B4236"/>
                </a:solidFill>
                <a:latin typeface="Open Sans Light"/>
              </a:rPr>
              <a:t> SIR/RPS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4106" t="35899" r="9009" b="25093"/>
          <a:stretch>
            <a:fillRect/>
          </a:stretch>
        </p:blipFill>
        <p:spPr>
          <a:xfrm>
            <a:off x="15953559" y="0"/>
            <a:ext cx="2334441" cy="11843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19627" y="2718796"/>
            <a:ext cx="10848746" cy="65179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650704"/>
            <a:ext cx="879489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B3E4C5"/>
                </a:solidFill>
                <a:latin typeface="Open Sans Light"/>
              </a:rPr>
              <a:t>Obrigada!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80077" y="2704259"/>
            <a:ext cx="11575889" cy="115758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4106" t="35899" r="9009" b="25093"/>
          <a:stretch>
            <a:fillRect/>
          </a:stretch>
        </p:blipFill>
        <p:spPr>
          <a:xfrm>
            <a:off x="15953559" y="0"/>
            <a:ext cx="2334441" cy="1184385"/>
          </a:xfrm>
          <a:prstGeom prst="rect">
            <a:avLst/>
          </a:prstGeom>
        </p:spPr>
      </p:pic>
      <p:pic>
        <p:nvPicPr>
          <p:cNvPr id="5" name="Picture 5">
            <a:hlinkClick r:id="rId5" tooltip="https://br.linkedin.com/in/ana-paula-polli-b493277b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4909391"/>
            <a:ext cx="758404" cy="7584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6823496"/>
            <a:ext cx="794980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B3E4C5"/>
                </a:solidFill>
                <a:latin typeface="Open Sans"/>
              </a:rPr>
              <a:t>regulacao@unimedrj.coop.br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772571"/>
            <a:ext cx="8599991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B3E4C5"/>
                </a:solidFill>
                <a:latin typeface="Open Sans"/>
              </a:rPr>
              <a:t>Gerência de Regulação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94371" y="4777419"/>
            <a:ext cx="6389359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B3E4C5"/>
                </a:solidFill>
                <a:latin typeface="Open Sans"/>
              </a:rPr>
              <a:t>Ana Paula Polli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46306" y="9857007"/>
            <a:ext cx="21327024" cy="119964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4106" t="35899" r="9009" b="25093"/>
          <a:stretch>
            <a:fillRect/>
          </a:stretch>
        </p:blipFill>
        <p:spPr>
          <a:xfrm>
            <a:off x="15953559" y="0"/>
            <a:ext cx="2334441" cy="11843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160233" y="3017551"/>
            <a:ext cx="10392084" cy="62407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68443" y="3017551"/>
            <a:ext cx="10447373" cy="62407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674401"/>
            <a:ext cx="12763430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ns Light"/>
              </a:rPr>
              <a:t>Evolução de acertos Unimed 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79873" y="2274601"/>
            <a:ext cx="331187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Outubro/2021 - 8%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36193" y="2274601"/>
            <a:ext cx="3311872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 Light"/>
              </a:rPr>
              <a:t>Agosto/2022 - 72%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46306" y="9857007"/>
            <a:ext cx="21327024" cy="119964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4106" t="35899" r="9009" b="25093"/>
          <a:stretch>
            <a:fillRect/>
          </a:stretch>
        </p:blipFill>
        <p:spPr>
          <a:xfrm>
            <a:off x="15953559" y="0"/>
            <a:ext cx="2334441" cy="11843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194796" y="3017551"/>
            <a:ext cx="10461211" cy="62407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66923" y="2788951"/>
            <a:ext cx="10650413" cy="64693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674401"/>
            <a:ext cx="12763430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ns Light"/>
              </a:rPr>
              <a:t>Evolução de acertos Unimed B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84438" y="2274601"/>
            <a:ext cx="290274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Maio/2021 - 31%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05238" y="2274601"/>
            <a:ext cx="3373781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 Light"/>
              </a:rPr>
              <a:t>Agosto/2022 - 97%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46306" y="9857007"/>
            <a:ext cx="21327024" cy="119964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4106" t="35899" r="9009" b="25093"/>
          <a:stretch>
            <a:fillRect/>
          </a:stretch>
        </p:blipFill>
        <p:spPr>
          <a:xfrm>
            <a:off x="15953559" y="0"/>
            <a:ext cx="2334441" cy="11843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188986" y="2988546"/>
            <a:ext cx="10449590" cy="62697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67335" y="2988546"/>
            <a:ext cx="10449590" cy="626975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674401"/>
            <a:ext cx="12763430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ns Light"/>
              </a:rPr>
              <a:t>Evolução de acertos Unimed 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71154" y="2274601"/>
            <a:ext cx="352931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Outubro/2021 - 46%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63034" y="2274601"/>
            <a:ext cx="3058191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Julho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/2022 - 77%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46306" y="9857007"/>
            <a:ext cx="21327024" cy="119964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4106" t="35899" r="9009" b="25093"/>
          <a:stretch>
            <a:fillRect/>
          </a:stretch>
        </p:blipFill>
        <p:spPr>
          <a:xfrm>
            <a:off x="15953559" y="0"/>
            <a:ext cx="2334441" cy="11843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355315" y="2788951"/>
            <a:ext cx="10782248" cy="64693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01006" y="2788951"/>
            <a:ext cx="10782248" cy="64693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674401"/>
            <a:ext cx="12763430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ns Light"/>
              </a:rPr>
              <a:t>Evolução de acertos Unimed 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28776" y="2274601"/>
            <a:ext cx="3214066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Junho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/2022 - 31%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05239" y="2274601"/>
            <a:ext cx="3373781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 Light"/>
              </a:rPr>
              <a:t>Agosto/2022 - 62%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46306" y="9857007"/>
            <a:ext cx="21327024" cy="119964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4106" t="35899" r="9009" b="25093"/>
          <a:stretch>
            <a:fillRect/>
          </a:stretch>
        </p:blipFill>
        <p:spPr>
          <a:xfrm>
            <a:off x="15953559" y="0"/>
            <a:ext cx="2334441" cy="11843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355315" y="2788951"/>
            <a:ext cx="10782248" cy="64693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01006" y="2788951"/>
            <a:ext cx="10782248" cy="64693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674401"/>
            <a:ext cx="12763430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ns Light"/>
              </a:rPr>
              <a:t>Evolução de acertos Unimed 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14698" y="2274601"/>
            <a:ext cx="3242221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Junho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/2022 - 37%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05239" y="2274601"/>
            <a:ext cx="3373781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 Light"/>
              </a:rPr>
              <a:t>Agosto/2022 - 63%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46306" y="9857007"/>
            <a:ext cx="21327024" cy="119964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4106" t="35899" r="9009" b="25093"/>
          <a:stretch>
            <a:fillRect/>
          </a:stretch>
        </p:blipFill>
        <p:spPr>
          <a:xfrm>
            <a:off x="15953559" y="0"/>
            <a:ext cx="2334441" cy="11843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355315" y="2788951"/>
            <a:ext cx="10782248" cy="64693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01006" y="2788951"/>
            <a:ext cx="10782248" cy="64693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674401"/>
            <a:ext cx="12763430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ns Light"/>
              </a:rPr>
              <a:t>Evolução de acertos Unimed 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79873" y="2274601"/>
            <a:ext cx="331187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Outubro/2021 - 5%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235201" y="2274601"/>
            <a:ext cx="3113857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Julho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/2022 - 53%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46306" y="9857007"/>
            <a:ext cx="21327024" cy="119964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4106" t="35899" r="9009" b="25093"/>
          <a:stretch>
            <a:fillRect/>
          </a:stretch>
        </p:blipFill>
        <p:spPr>
          <a:xfrm>
            <a:off x="15953559" y="0"/>
            <a:ext cx="2334441" cy="11843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355315" y="2788951"/>
            <a:ext cx="10782248" cy="64693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01006" y="2788951"/>
            <a:ext cx="10782248" cy="64693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674401"/>
            <a:ext cx="12763430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ns Light"/>
              </a:rPr>
              <a:t>Evolução de acertos Unimed 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61666" y="2274601"/>
            <a:ext cx="3148286" cy="503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Junho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/2022 - 21%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05239" y="2274601"/>
            <a:ext cx="3373781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 Light"/>
              </a:rPr>
              <a:t>Agosto/2022 - 60%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46306" y="9857007"/>
            <a:ext cx="21327024" cy="119964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4106" t="35899" r="9009" b="25093"/>
          <a:stretch>
            <a:fillRect/>
          </a:stretch>
        </p:blipFill>
        <p:spPr>
          <a:xfrm>
            <a:off x="15953559" y="0"/>
            <a:ext cx="2334441" cy="11843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355315" y="2788951"/>
            <a:ext cx="10782248" cy="64693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01006" y="2788951"/>
            <a:ext cx="10782248" cy="64693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674401"/>
            <a:ext cx="12763430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6999">
                <a:solidFill>
                  <a:srgbClr val="000000"/>
                </a:solidFill>
                <a:latin typeface="Open Sans Light"/>
              </a:rPr>
              <a:t>Evolução de acertos Unimed 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61666" y="2274601"/>
            <a:ext cx="3148286" cy="51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Junho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/2022 - 29%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05239" y="2280136"/>
            <a:ext cx="3373781" cy="503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 Light"/>
              </a:rPr>
              <a:t>Agosto/2022 - 61%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68b77c-a2e3-4115-9df4-f548fd0db2af">
      <Terms xmlns="http://schemas.microsoft.com/office/infopath/2007/PartnerControls"/>
    </lcf76f155ced4ddcb4097134ff3c332f>
    <TaxCatchAll xmlns="87333598-d64f-4ac2-8ad8-d8661a59e85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58559909102A40B7D2B9CEC507C5A3" ma:contentTypeVersion="12" ma:contentTypeDescription="Create a new document." ma:contentTypeScope="" ma:versionID="f7d622a33c3db62841179f384697b721">
  <xsd:schema xmlns:xsd="http://www.w3.org/2001/XMLSchema" xmlns:xs="http://www.w3.org/2001/XMLSchema" xmlns:p="http://schemas.microsoft.com/office/2006/metadata/properties" xmlns:ns2="5568b77c-a2e3-4115-9df4-f548fd0db2af" xmlns:ns3="87333598-d64f-4ac2-8ad8-d8661a59e856" targetNamespace="http://schemas.microsoft.com/office/2006/metadata/properties" ma:root="true" ma:fieldsID="44ca9790ba03cce6ae694fb11666328f" ns2:_="" ns3:_="">
    <xsd:import namespace="5568b77c-a2e3-4115-9df4-f548fd0db2af"/>
    <xsd:import namespace="87333598-d64f-4ac2-8ad8-d8661a59e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8b77c-a2e3-4115-9df4-f548fd0db2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326ad1b-7080-4f7e-b414-1ddb2c8933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33598-d64f-4ac2-8ad8-d8661a59e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5606fb2-953f-4730-af3c-1247126840a6}" ma:internalName="TaxCatchAll" ma:showField="CatchAllData" ma:web="87333598-d64f-4ac2-8ad8-d8661a59e8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7D4C5F-927B-4303-95A8-EEC514C86517}">
  <ds:schemaRefs>
    <ds:schemaRef ds:uri="http://schemas.microsoft.com/office/2006/metadata/properties"/>
    <ds:schemaRef ds:uri="http://schemas.microsoft.com/office/infopath/2007/PartnerControls"/>
    <ds:schemaRef ds:uri="5568b77c-a2e3-4115-9df4-f548fd0db2af"/>
    <ds:schemaRef ds:uri="87333598-d64f-4ac2-8ad8-d8661a59e856"/>
  </ds:schemaRefs>
</ds:datastoreItem>
</file>

<file path=customXml/itemProps2.xml><?xml version="1.0" encoding="utf-8"?>
<ds:datastoreItem xmlns:ds="http://schemas.openxmlformats.org/officeDocument/2006/customXml" ds:itemID="{F0069569-897E-4384-A5F9-EF08343348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7BEE64-3C06-45BF-A8F0-4C77ACA862C6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232</Words>
  <Application>Microsoft Office PowerPoint</Application>
  <PresentationFormat>Personalizar</PresentationFormat>
  <Paragraphs>40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estadual após adesão ao sistema SIR/RPS</dc:title>
  <cp:lastModifiedBy>Hozana Teixeira Bidart</cp:lastModifiedBy>
  <cp:revision>2</cp:revision>
  <dcterms:created xsi:type="dcterms:W3CDTF">2006-08-16T00:00:00Z</dcterms:created>
  <dcterms:modified xsi:type="dcterms:W3CDTF">2022-09-15T14:58:14Z</dcterms:modified>
  <dc:identifier>DAFKIr0QYP8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0x0101006558559909102A40B7D2B9CEC507C5A3</vt:lpwstr>
  </property>
  <property fmtid="{D5CDD505-2E9C-101B-9397-08002B2CF9AE}" pid="3" name="MediaServiceImageTags">
    <vt:lpwstr/>
  </property>
</Properties>
</file>